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5"/>
  </p:notesMasterIdLst>
  <p:handoutMasterIdLst>
    <p:handoutMasterId r:id="rId6"/>
  </p:handoutMasterIdLst>
  <p:sldIdLst>
    <p:sldId id="256" r:id="rId2"/>
    <p:sldId id="262" r:id="rId3"/>
    <p:sldId id="258" r:id="rId4"/>
  </p:sldIdLst>
  <p:sldSz cx="24382413" cy="13716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395"/>
    <a:srgbClr val="F5B700"/>
    <a:srgbClr val="153F9D"/>
    <a:srgbClr val="FFFFFF"/>
    <a:srgbClr val="092774"/>
    <a:srgbClr val="003DA3"/>
    <a:srgbClr val="2D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86418"/>
  </p:normalViewPr>
  <p:slideViewPr>
    <p:cSldViewPr snapToGrid="0">
      <p:cViewPr>
        <p:scale>
          <a:sx n="32" d="100"/>
          <a:sy n="32" d="100"/>
        </p:scale>
        <p:origin x="734" y="216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2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B412C7A-D531-C74E-82BE-6B8688B04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60D19A-8098-024F-929B-B4720B64BE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B9727A-E83B-F647-A7B8-450A08E9B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C80DD-1D71-A94C-8C4C-E707B0DCF1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3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/>
              </a:defRPr>
            </a:lvl1pPr>
          </a:lstStyle>
          <a:p>
            <a:fld id="{A07E6FB7-6B51-4AE5-9632-92CCA6E68441}" type="datetimeFigureOut">
              <a:rPr lang="it-IT" smtClean="0"/>
              <a:pPr/>
              <a:t>24/04/2024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272E558C-8E41-4FEE-890E-A613AB38C4E5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001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004" rtl="0" eaLnBrk="1" latinLnBrk="0" hangingPunct="1">
      <a:defRPr sz="2857" kern="1200">
        <a:solidFill>
          <a:schemeClr val="tx1"/>
        </a:solidFill>
        <a:latin typeface="Gill Sans"/>
        <a:ea typeface="+mn-ea"/>
        <a:cs typeface="+mn-cs"/>
      </a:defRPr>
    </a:lvl1pPr>
    <a:lvl2pPr marL="1088502" algn="l" defTabSz="2177004" rtl="0" eaLnBrk="1" latinLnBrk="0" hangingPunct="1">
      <a:defRPr sz="2857" kern="1200">
        <a:solidFill>
          <a:schemeClr val="tx1"/>
        </a:solidFill>
        <a:latin typeface="Gill Sans"/>
        <a:ea typeface="+mn-ea"/>
        <a:cs typeface="+mn-cs"/>
      </a:defRPr>
    </a:lvl2pPr>
    <a:lvl3pPr marL="2177004" algn="l" defTabSz="2177004" rtl="0" eaLnBrk="1" latinLnBrk="0" hangingPunct="1">
      <a:defRPr sz="2857" kern="1200">
        <a:solidFill>
          <a:schemeClr val="tx1"/>
        </a:solidFill>
        <a:latin typeface="Gill Sans"/>
        <a:ea typeface="+mn-ea"/>
        <a:cs typeface="+mn-cs"/>
      </a:defRPr>
    </a:lvl3pPr>
    <a:lvl4pPr marL="3265505" algn="l" defTabSz="2177004" rtl="0" eaLnBrk="1" latinLnBrk="0" hangingPunct="1">
      <a:defRPr sz="2857" kern="1200">
        <a:solidFill>
          <a:schemeClr val="tx1"/>
        </a:solidFill>
        <a:latin typeface="Gill Sans"/>
        <a:ea typeface="+mn-ea"/>
        <a:cs typeface="+mn-cs"/>
      </a:defRPr>
    </a:lvl4pPr>
    <a:lvl5pPr marL="4354007" algn="l" defTabSz="2177004" rtl="0" eaLnBrk="1" latinLnBrk="0" hangingPunct="1">
      <a:defRPr sz="2857" kern="1200">
        <a:solidFill>
          <a:schemeClr val="tx1"/>
        </a:solidFill>
        <a:latin typeface="Gill Sans"/>
        <a:ea typeface="+mn-ea"/>
        <a:cs typeface="+mn-cs"/>
      </a:defRPr>
    </a:lvl5pPr>
    <a:lvl6pPr marL="5442509" algn="l" defTabSz="217700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6531011" algn="l" defTabSz="217700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7619512" algn="l" defTabSz="217700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8708014" algn="l" defTabSz="2177004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558C-8E41-4FEE-890E-A613AB38C4E5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12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558C-8E41-4FEE-890E-A613AB38C4E5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120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E558C-8E41-4FEE-890E-A613AB38C4E5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83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921257E-194C-4713-9108-E48DCE331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-11272" r="57414" b="11272"/>
          <a:stretch/>
        </p:blipFill>
        <p:spPr>
          <a:xfrm>
            <a:off x="22390373" y="-1207417"/>
            <a:ext cx="1992039" cy="494121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AC90BA1-12AE-4794-BC10-99058CEA3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7"/>
          <a:stretch/>
        </p:blipFill>
        <p:spPr>
          <a:xfrm>
            <a:off x="21457574" y="11734800"/>
            <a:ext cx="3261045" cy="198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28932A-1C17-1407-731E-7F8AA45BF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0"/>
          <a:stretch/>
        </p:blipFill>
        <p:spPr>
          <a:xfrm>
            <a:off x="519545" y="10696238"/>
            <a:ext cx="6311665" cy="1429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9B707D-3C1A-61B4-6168-37C44E1C131B}"/>
              </a:ext>
            </a:extLst>
          </p:cNvPr>
          <p:cNvSpPr txBox="1"/>
          <p:nvPr userDrawn="1"/>
        </p:nvSpPr>
        <p:spPr>
          <a:xfrm>
            <a:off x="1913565" y="12205552"/>
            <a:ext cx="5164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B4395"/>
                </a:solidFill>
                <a:latin typeface="Sora" pitchFamily="2" charset="0"/>
                <a:cs typeface="Sora" pitchFamily="2" charset="0"/>
              </a:rPr>
              <a:t>24-27 June | Conference &amp; Exhibition</a:t>
            </a:r>
            <a:br>
              <a:rPr lang="it-IT" sz="2000" dirty="0">
                <a:solidFill>
                  <a:srgbClr val="0B4395"/>
                </a:solidFill>
                <a:latin typeface="Sora" pitchFamily="2" charset="0"/>
                <a:cs typeface="Sora" pitchFamily="2" charset="0"/>
              </a:rPr>
            </a:br>
            <a:r>
              <a:rPr lang="it-IT" sz="2000" dirty="0">
                <a:solidFill>
                  <a:srgbClr val="0B4395"/>
                </a:solidFill>
                <a:latin typeface="Sora" pitchFamily="2" charset="0"/>
                <a:cs typeface="Sora" pitchFamily="2" charset="0"/>
              </a:rPr>
              <a:t>28 June | Technical Tours</a:t>
            </a:r>
          </a:p>
          <a:p>
            <a:r>
              <a:rPr lang="it-IT" sz="2000" dirty="0">
                <a:solidFill>
                  <a:srgbClr val="0B4395"/>
                </a:solidFill>
                <a:latin typeface="Sora" pitchFamily="2" charset="0"/>
                <a:cs typeface="Sora" pitchFamily="2" charset="0"/>
              </a:rPr>
              <a:t>Marseille</a:t>
            </a:r>
            <a:endParaRPr lang="en-GB" sz="2000" dirty="0">
              <a:solidFill>
                <a:srgbClr val="0B4395"/>
              </a:solidFill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8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5">
            <a:extLst>
              <a:ext uri="{FF2B5EF4-FFF2-40B4-BE49-F238E27FC236}">
                <a16:creationId xmlns:a16="http://schemas.microsoft.com/office/drawing/2014/main" id="{E905DFB9-76D6-DE49-A96A-02B0BA36DC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1382" y="3886200"/>
            <a:ext cx="20948645" cy="78105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Possibly use short text, Lucida Sans 36px </a:t>
            </a:r>
          </a:p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labore</a:t>
            </a:r>
            <a:r>
              <a:rPr lang="en-GB" noProof="0" dirty="0"/>
              <a:t> et </a:t>
            </a:r>
            <a:r>
              <a:rPr lang="en-GB" noProof="0" dirty="0" err="1"/>
              <a:t>dolore</a:t>
            </a:r>
            <a:r>
              <a:rPr lang="en-GB" noProof="0" dirty="0"/>
              <a:t> magna </a:t>
            </a:r>
            <a:r>
              <a:rPr lang="en-GB" noProof="0" dirty="0" err="1"/>
              <a:t>aliqua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porttitor</a:t>
            </a:r>
            <a:r>
              <a:rPr lang="en-GB" noProof="0" dirty="0"/>
              <a:t> </a:t>
            </a:r>
            <a:r>
              <a:rPr lang="en-GB" noProof="0" dirty="0" err="1"/>
              <a:t>massa</a:t>
            </a:r>
            <a:r>
              <a:rPr lang="en-GB" noProof="0" dirty="0"/>
              <a:t> id </a:t>
            </a:r>
            <a:r>
              <a:rPr lang="en-GB" noProof="0" dirty="0" err="1"/>
              <a:t>neque</a:t>
            </a:r>
            <a:r>
              <a:rPr lang="en-GB" noProof="0" dirty="0"/>
              <a:t> </a:t>
            </a:r>
            <a:r>
              <a:rPr lang="en-GB" noProof="0" dirty="0" err="1"/>
              <a:t>aliquam</a:t>
            </a:r>
            <a:r>
              <a:rPr lang="en-GB" noProof="0" dirty="0"/>
              <a:t> </a:t>
            </a:r>
            <a:r>
              <a:rPr lang="en-GB" noProof="0" dirty="0" err="1"/>
              <a:t>vestibulum</a:t>
            </a:r>
            <a:r>
              <a:rPr lang="en-GB" noProof="0" dirty="0"/>
              <a:t> </a:t>
            </a:r>
            <a:r>
              <a:rPr lang="en-GB" noProof="0" dirty="0" err="1"/>
              <a:t>morbi</a:t>
            </a:r>
            <a:r>
              <a:rPr lang="en-GB" noProof="0" dirty="0"/>
              <a:t>. Gravida in </a:t>
            </a:r>
            <a:r>
              <a:rPr lang="en-GB" noProof="0" dirty="0" err="1"/>
              <a:t>fermentum</a:t>
            </a:r>
            <a:r>
              <a:rPr lang="en-GB" noProof="0" dirty="0"/>
              <a:t> et </a:t>
            </a:r>
            <a:r>
              <a:rPr lang="en-GB" noProof="0" dirty="0" err="1"/>
              <a:t>sollicitudin</a:t>
            </a:r>
            <a:r>
              <a:rPr lang="en-GB" noProof="0" dirty="0"/>
              <a:t> ac </a:t>
            </a:r>
            <a:r>
              <a:rPr lang="en-GB" noProof="0" dirty="0" err="1"/>
              <a:t>orci</a:t>
            </a:r>
            <a:r>
              <a:rPr lang="en-GB" noProof="0" dirty="0"/>
              <a:t>. Id </a:t>
            </a:r>
            <a:r>
              <a:rPr lang="en-GB" noProof="0" dirty="0" err="1"/>
              <a:t>faucibus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non. </a:t>
            </a:r>
            <a:r>
              <a:rPr lang="en-GB" noProof="0" dirty="0" err="1"/>
              <a:t>Sed</a:t>
            </a:r>
            <a:r>
              <a:rPr lang="en-GB" noProof="0" dirty="0"/>
              <a:t> </a:t>
            </a:r>
            <a:r>
              <a:rPr lang="en-GB" noProof="0" dirty="0" err="1"/>
              <a:t>faucibus</a:t>
            </a:r>
            <a:r>
              <a:rPr lang="en-GB" noProof="0" dirty="0"/>
              <a:t> </a:t>
            </a:r>
            <a:r>
              <a:rPr lang="en-GB" noProof="0" dirty="0" err="1"/>
              <a:t>turpis</a:t>
            </a:r>
            <a:r>
              <a:rPr lang="en-GB" noProof="0" dirty="0"/>
              <a:t> in </a:t>
            </a:r>
            <a:r>
              <a:rPr lang="en-GB" noProof="0" dirty="0" err="1"/>
              <a:t>eu</a:t>
            </a:r>
            <a:r>
              <a:rPr lang="en-GB" noProof="0" dirty="0"/>
              <a:t> mi </a:t>
            </a:r>
            <a:r>
              <a:rPr lang="en-GB" noProof="0" dirty="0" err="1"/>
              <a:t>bibendum</a:t>
            </a:r>
            <a:r>
              <a:rPr lang="en-GB" noProof="0" dirty="0"/>
              <a:t> </a:t>
            </a:r>
            <a:r>
              <a:rPr lang="en-GB" noProof="0" dirty="0" err="1"/>
              <a:t>neque</a:t>
            </a:r>
            <a:r>
              <a:rPr lang="en-GB" noProof="0" dirty="0"/>
              <a:t> </a:t>
            </a:r>
            <a:r>
              <a:rPr lang="en-GB" noProof="0" dirty="0" err="1"/>
              <a:t>egestas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. </a:t>
            </a:r>
            <a:r>
              <a:rPr lang="en-GB" noProof="0" dirty="0" err="1"/>
              <a:t>Arcu</a:t>
            </a:r>
            <a:r>
              <a:rPr lang="en-GB" noProof="0" dirty="0"/>
              <a:t> ac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convallis </a:t>
            </a:r>
            <a:r>
              <a:rPr lang="en-GB" noProof="0" dirty="0" err="1"/>
              <a:t>aenean</a:t>
            </a:r>
            <a:r>
              <a:rPr lang="en-GB" noProof="0" dirty="0"/>
              <a:t> et </a:t>
            </a:r>
            <a:r>
              <a:rPr lang="en-GB" noProof="0" dirty="0" err="1"/>
              <a:t>tortor</a:t>
            </a:r>
            <a:r>
              <a:rPr lang="en-GB" noProof="0" dirty="0"/>
              <a:t> at </a:t>
            </a:r>
            <a:r>
              <a:rPr lang="en-GB" noProof="0" dirty="0" err="1"/>
              <a:t>risus</a:t>
            </a:r>
            <a:r>
              <a:rPr lang="en-GB" noProof="0" dirty="0"/>
              <a:t>.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duis</a:t>
            </a:r>
            <a:r>
              <a:rPr lang="en-GB" noProof="0" dirty="0"/>
              <a:t> </a:t>
            </a:r>
            <a:r>
              <a:rPr lang="en-GB" noProof="0" dirty="0" err="1"/>
              <a:t>tristique</a:t>
            </a:r>
            <a:r>
              <a:rPr lang="en-GB" noProof="0" dirty="0"/>
              <a:t> </a:t>
            </a:r>
            <a:r>
              <a:rPr lang="en-GB" noProof="0" dirty="0" err="1"/>
              <a:t>sollicitudin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. </a:t>
            </a:r>
            <a:r>
              <a:rPr lang="en-GB" noProof="0" dirty="0" err="1"/>
              <a:t>Fringilla</a:t>
            </a:r>
            <a:r>
              <a:rPr lang="en-GB" noProof="0" dirty="0"/>
              <a:t> </a:t>
            </a:r>
            <a:r>
              <a:rPr lang="en-GB" noProof="0" dirty="0" err="1"/>
              <a:t>phasellus</a:t>
            </a:r>
            <a:r>
              <a:rPr lang="en-GB" noProof="0" dirty="0"/>
              <a:t> </a:t>
            </a:r>
            <a:r>
              <a:rPr lang="en-GB" noProof="0" dirty="0" err="1"/>
              <a:t>faucibus</a:t>
            </a:r>
            <a:r>
              <a:rPr lang="en-GB" noProof="0" dirty="0"/>
              <a:t> </a:t>
            </a:r>
            <a:r>
              <a:rPr lang="en-GB" noProof="0" dirty="0" err="1"/>
              <a:t>scelerisque</a:t>
            </a:r>
            <a:r>
              <a:rPr lang="en-GB" noProof="0" dirty="0"/>
              <a:t> </a:t>
            </a:r>
            <a:r>
              <a:rPr lang="en-GB" noProof="0" dirty="0" err="1"/>
              <a:t>eleifend</a:t>
            </a:r>
            <a:r>
              <a:rPr lang="en-GB" noProof="0" dirty="0"/>
              <a:t> </a:t>
            </a:r>
            <a:r>
              <a:rPr lang="en-GB" noProof="0" dirty="0" err="1"/>
              <a:t>donec</a:t>
            </a:r>
            <a:r>
              <a:rPr lang="en-GB" noProof="0" dirty="0"/>
              <a:t> </a:t>
            </a:r>
            <a:r>
              <a:rPr lang="en-GB" noProof="0" dirty="0" err="1"/>
              <a:t>pretium</a:t>
            </a:r>
            <a:r>
              <a:rPr lang="en-GB" noProof="0" dirty="0"/>
              <a:t>. </a:t>
            </a:r>
            <a:r>
              <a:rPr lang="en-GB" noProof="0" dirty="0" err="1"/>
              <a:t>Sed</a:t>
            </a:r>
            <a:endParaRPr lang="en-GB" noProof="0" dirty="0"/>
          </a:p>
        </p:txBody>
      </p:sp>
      <p:sp>
        <p:nvSpPr>
          <p:cNvPr id="12" name="Segnaposto numero diapositiva 21">
            <a:extLst>
              <a:ext uri="{FF2B5EF4-FFF2-40B4-BE49-F238E27FC236}">
                <a16:creationId xmlns:a16="http://schemas.microsoft.com/office/drawing/2014/main" id="{0D797585-62B6-A942-928E-7435A99FC7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flipH="1">
            <a:off x="21951949" y="12386611"/>
            <a:ext cx="788077" cy="523220"/>
          </a:xfrm>
        </p:spPr>
        <p:txBody>
          <a:bodyPr wrap="none">
            <a:spAutoFit/>
          </a:bodyPr>
          <a:lstStyle>
            <a:lvl1pPr algn="r">
              <a:defRPr sz="2800">
                <a:solidFill>
                  <a:srgbClr val="003DA3"/>
                </a:solidFill>
                <a:latin typeface="Lucida Sans" panose="020B0602030504020204" pitchFamily="34" charset="77"/>
              </a:defRPr>
            </a:lvl1pPr>
          </a:lstStyle>
          <a:p>
            <a:fld id="{15EB6BF9-5A99-4C38-971C-A17D65EB0EE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5" name="Segnaposto testo 25">
            <a:extLst>
              <a:ext uri="{FF2B5EF4-FFF2-40B4-BE49-F238E27FC236}">
                <a16:creationId xmlns:a16="http://schemas.microsoft.com/office/drawing/2014/main" id="{0B0D68E4-1953-5C4E-9EAF-C594F10CB4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1382" y="2220325"/>
            <a:ext cx="20948645" cy="1018730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153F9D"/>
                </a:solidFill>
                <a:latin typeface="Lucida Sans" panose="020B0602030504020204" pitchFamily="34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PRESENTATION TITLE – Lucida Sans 48px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0EBFAA-8109-D2FA-98DF-3DD335E6B0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9597" y="412486"/>
            <a:ext cx="3374484" cy="9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106244-14A2-4CBB-846F-0585DE4E53F5}"/>
              </a:ext>
            </a:extLst>
          </p:cNvPr>
          <p:cNvSpPr/>
          <p:nvPr userDrawn="1"/>
        </p:nvSpPr>
        <p:spPr>
          <a:xfrm>
            <a:off x="46680" y="-176438"/>
            <a:ext cx="24382413" cy="13892438"/>
          </a:xfrm>
          <a:prstGeom prst="rect">
            <a:avLst/>
          </a:prstGeom>
          <a:solidFill>
            <a:srgbClr val="0B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91E7766-1DB3-544E-9313-0A200681D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9118" y="6490758"/>
            <a:ext cx="6621799" cy="146657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F59E8B4-CBF9-1C41-863D-10DA61878837}"/>
              </a:ext>
            </a:extLst>
          </p:cNvPr>
          <p:cNvSpPr txBox="1"/>
          <p:nvPr userDrawn="1"/>
        </p:nvSpPr>
        <p:spPr>
          <a:xfrm>
            <a:off x="10617698" y="10573032"/>
            <a:ext cx="3147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noProof="0" dirty="0">
                <a:solidFill>
                  <a:schemeClr val="bg1"/>
                </a:solidFill>
                <a:latin typeface="Lucida Sans" panose="020B0602030504020204" pitchFamily="34" charset="77"/>
              </a:rPr>
              <a:t>eubce.com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B77C498-86D1-8A41-A22B-9AC516EA1150}"/>
              </a:ext>
            </a:extLst>
          </p:cNvPr>
          <p:cNvSpPr txBox="1"/>
          <p:nvPr userDrawn="1"/>
        </p:nvSpPr>
        <p:spPr>
          <a:xfrm>
            <a:off x="8880323" y="4332331"/>
            <a:ext cx="671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noProof="0" dirty="0">
                <a:solidFill>
                  <a:schemeClr val="bg1"/>
                </a:solidFill>
                <a:latin typeface="Lucida Sans" panose="020B0602030504020204" pitchFamily="34" charset="77"/>
              </a:rPr>
              <a:t>Thank you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965B57-C560-D0D4-8A31-A674FB24E3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80" y="-110106"/>
            <a:ext cx="2623309" cy="262330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8DEE01F-FE73-AA31-0C1F-00F7DC2184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6349" y="-138013"/>
            <a:ext cx="2651216" cy="267912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B564320-8E81-3ED5-D2C3-C940ECAB2C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69874" y="8877407"/>
            <a:ext cx="6772275" cy="67151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F3B8272-8809-05FA-5DF0-3520433C145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680" y="2579535"/>
            <a:ext cx="2590800" cy="260032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FD985EF-A3BB-C25A-FF07-3B54B13AC5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70754" y="10957753"/>
            <a:ext cx="2651216" cy="267912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773225C-C4ED-5645-EBF7-1ADA0D3173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3349823" y="-2128305"/>
            <a:ext cx="6772275" cy="671512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E47FF1D-C59A-2774-AEC9-9A40AC753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660611" y="8235332"/>
            <a:ext cx="2590800" cy="2600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5C88D1-444D-D919-1AD0-B6F86474AA51}"/>
              </a:ext>
            </a:extLst>
          </p:cNvPr>
          <p:cNvSpPr txBox="1"/>
          <p:nvPr userDrawn="1"/>
        </p:nvSpPr>
        <p:spPr>
          <a:xfrm>
            <a:off x="9896439" y="8045994"/>
            <a:ext cx="5164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24-27 June | Conference &amp; Exhibition</a:t>
            </a:r>
            <a:br>
              <a:rPr lang="it-IT" sz="20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</a:br>
            <a:r>
              <a:rPr lang="it-IT" sz="20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28 June | Technical Tours</a:t>
            </a:r>
          </a:p>
          <a:p>
            <a:r>
              <a:rPr lang="it-IT" sz="20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Marseille</a:t>
            </a:r>
            <a:endParaRPr lang="en-GB" sz="200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1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lo stile del </a:t>
            </a:r>
            <a:r>
              <a:rPr lang="en-GB" noProof="0" dirty="0" err="1"/>
              <a:t>titolo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</a:t>
            </a:r>
            <a:r>
              <a:rPr lang="en-GB" noProof="0" dirty="0" err="1"/>
              <a:t>gli</a:t>
            </a:r>
            <a:r>
              <a:rPr lang="en-GB" noProof="0" dirty="0"/>
              <a:t> </a:t>
            </a:r>
            <a:r>
              <a:rPr lang="en-GB" noProof="0" dirty="0" err="1"/>
              <a:t>stili</a:t>
            </a:r>
            <a:r>
              <a:rPr lang="en-GB" noProof="0" dirty="0"/>
              <a:t> del </a:t>
            </a:r>
            <a:r>
              <a:rPr lang="en-GB" noProof="0" dirty="0" err="1"/>
              <a:t>testo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  <a:p>
            <a:pPr lvl="1"/>
            <a:r>
              <a:rPr lang="en-GB" noProof="0" dirty="0"/>
              <a:t>Secondo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2"/>
            <a:r>
              <a:rPr lang="en-GB" noProof="0" dirty="0" err="1"/>
              <a:t>Terzo</a:t>
            </a:r>
            <a:r>
              <a:rPr lang="en-GB" noProof="0" dirty="0"/>
              <a:t>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3"/>
            <a:r>
              <a:rPr lang="en-GB" noProof="0" dirty="0"/>
              <a:t>Quarto </a:t>
            </a:r>
            <a:r>
              <a:rPr lang="en-GB" noProof="0" dirty="0" err="1"/>
              <a:t>livello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092774"/>
                </a:solidFill>
              </a:defRPr>
            </a:lvl1pPr>
          </a:lstStyle>
          <a:p>
            <a:r>
              <a:rPr lang="en-GB" noProof="0" dirty="0"/>
              <a:t>10/03/2021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92774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92774"/>
                </a:solidFill>
              </a:defRPr>
            </a:lvl1pPr>
          </a:lstStyle>
          <a:p>
            <a:fld id="{15EB6BF9-5A99-4C38-971C-A17D65EB0EE8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5094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rgbClr val="092774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353FF5-636C-EA4F-A518-02C70BC92C6B}"/>
              </a:ext>
            </a:extLst>
          </p:cNvPr>
          <p:cNvSpPr txBox="1"/>
          <p:nvPr/>
        </p:nvSpPr>
        <p:spPr>
          <a:xfrm>
            <a:off x="1757386" y="1332934"/>
            <a:ext cx="7749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153F9D"/>
                </a:solidFill>
                <a:latin typeface="Lucida Sans" panose="020B0602030504020204" pitchFamily="34" charset="77"/>
              </a:rPr>
              <a:t>Name of your</a:t>
            </a:r>
          </a:p>
          <a:p>
            <a:r>
              <a:rPr lang="en-GB" sz="8800" dirty="0">
                <a:solidFill>
                  <a:srgbClr val="153F9D"/>
                </a:solidFill>
                <a:latin typeface="Lucida Sans" panose="020B0602030504020204" pitchFamily="34" charset="77"/>
              </a:rPr>
              <a:t>presentation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99B473B-E71B-1641-8D5C-D2731AA981DD}"/>
              </a:ext>
            </a:extLst>
          </p:cNvPr>
          <p:cNvSpPr txBox="1"/>
          <p:nvPr/>
        </p:nvSpPr>
        <p:spPr>
          <a:xfrm>
            <a:off x="1757386" y="6874278"/>
            <a:ext cx="655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Lucida Sans" panose="020B0602030504020204" pitchFamily="34" charset="77"/>
              </a:rPr>
              <a:t>www.nameofyourcompany.org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9296075-49ED-2045-B946-D3C109B7E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86" y="4827413"/>
            <a:ext cx="2751442" cy="20143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7C70D46-0FBC-D547-BDAC-4295015B8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993" y="1630609"/>
            <a:ext cx="11725420" cy="10232528"/>
          </a:xfrm>
          <a:prstGeom prst="rect">
            <a:avLst/>
          </a:prstGeom>
        </p:spPr>
      </p:pic>
      <p:sp>
        <p:nvSpPr>
          <p:cNvPr id="12" name="CasellaDiTesto 7">
            <a:extLst>
              <a:ext uri="{FF2B5EF4-FFF2-40B4-BE49-F238E27FC236}">
                <a16:creationId xmlns:a16="http://schemas.microsoft.com/office/drawing/2014/main" id="{4C283B3F-E843-4525-9B57-E2EA0937644F}"/>
              </a:ext>
            </a:extLst>
          </p:cNvPr>
          <p:cNvSpPr txBox="1"/>
          <p:nvPr/>
        </p:nvSpPr>
        <p:spPr>
          <a:xfrm>
            <a:off x="1757386" y="8052720"/>
            <a:ext cx="7615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153F9D"/>
                </a:solidFill>
                <a:latin typeface="Lucida Sans" panose="020B0602030504020204" pitchFamily="34" charset="77"/>
              </a:rPr>
              <a:t>N</a:t>
            </a:r>
            <a:r>
              <a:rPr lang="en-GB" sz="4000" dirty="0" err="1">
                <a:solidFill>
                  <a:srgbClr val="153F9D"/>
                </a:solidFill>
                <a:latin typeface="Lucida Sans" panose="020B0602030504020204" pitchFamily="34" charset="77"/>
              </a:rPr>
              <a:t>ame</a:t>
            </a:r>
            <a:br>
              <a:rPr lang="en-GB" sz="4000" dirty="0">
                <a:solidFill>
                  <a:srgbClr val="153F9D"/>
                </a:solidFill>
                <a:latin typeface="Lucida Sans" panose="020B0602030504020204" pitchFamily="34" charset="77"/>
              </a:rPr>
            </a:br>
            <a:r>
              <a:rPr lang="en-GB" sz="4000" dirty="0">
                <a:solidFill>
                  <a:srgbClr val="153F9D"/>
                </a:solidFill>
                <a:latin typeface="Lucida Sans" panose="020B0602030504020204" pitchFamily="34" charset="77"/>
              </a:rPr>
              <a:t>Surname</a:t>
            </a:r>
          </a:p>
        </p:txBody>
      </p:sp>
    </p:spTree>
    <p:extLst>
      <p:ext uri="{BB962C8B-B14F-4D97-AF65-F5344CB8AC3E}">
        <p14:creationId xmlns:p14="http://schemas.microsoft.com/office/powerpoint/2010/main" val="124657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791382" y="4038600"/>
            <a:ext cx="20948645" cy="77343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>
          <a:xfrm flipH="1">
            <a:off x="22327734" y="12386611"/>
            <a:ext cx="412292" cy="523220"/>
          </a:xfrm>
        </p:spPr>
        <p:txBody>
          <a:bodyPr/>
          <a:lstStyle/>
          <a:p>
            <a:fld id="{15EB6BF9-5A99-4C38-971C-A17D65EB0E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40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73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4">
      <a:dk1>
        <a:srgbClr val="092774"/>
      </a:dk1>
      <a:lt1>
        <a:srgbClr val="FFFFFF"/>
      </a:lt1>
      <a:dk2>
        <a:srgbClr val="153E9C"/>
      </a:dk2>
      <a:lt2>
        <a:srgbClr val="E7E6E6"/>
      </a:lt2>
      <a:accent1>
        <a:srgbClr val="469E98"/>
      </a:accent1>
      <a:accent2>
        <a:srgbClr val="EBB83E"/>
      </a:accent2>
      <a:accent3>
        <a:srgbClr val="EBB83E"/>
      </a:accent3>
      <a:accent4>
        <a:srgbClr val="EBB83E"/>
      </a:accent4>
      <a:accent5>
        <a:srgbClr val="0A2674"/>
      </a:accent5>
      <a:accent6>
        <a:srgbClr val="469D98"/>
      </a:accent6>
      <a:hlink>
        <a:srgbClr val="469D98"/>
      </a:hlink>
      <a:folHlink>
        <a:srgbClr val="ECB83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2680</TotalTime>
  <Words>17</Words>
  <Application>Microsoft Office PowerPoint</Application>
  <PresentationFormat>Custom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Lucida Sans</vt:lpstr>
      <vt:lpstr>Sora</vt:lpstr>
      <vt:lpstr>Tema di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lpigneri</dc:creator>
  <cp:lastModifiedBy>Marielena Rago</cp:lastModifiedBy>
  <cp:revision>102</cp:revision>
  <cp:lastPrinted>2019-01-10T09:25:25Z</cp:lastPrinted>
  <dcterms:created xsi:type="dcterms:W3CDTF">2018-05-29T15:33:02Z</dcterms:created>
  <dcterms:modified xsi:type="dcterms:W3CDTF">2024-04-24T09:51:26Z</dcterms:modified>
</cp:coreProperties>
</file>