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5"/>
  </p:notesMasterIdLst>
  <p:handoutMasterIdLst>
    <p:handoutMasterId r:id="rId6"/>
  </p:handoutMasterIdLst>
  <p:sldIdLst>
    <p:sldId id="256" r:id="rId2"/>
    <p:sldId id="262" r:id="rId3"/>
    <p:sldId id="258" r:id="rId4"/>
  </p:sldIdLst>
  <p:sldSz cx="24382413" cy="13716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F9D"/>
    <a:srgbClr val="092774"/>
    <a:srgbClr val="003DA3"/>
    <a:srgbClr val="F5B700"/>
    <a:srgbClr val="2D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2309" autoAdjust="0"/>
    <p:restoredTop sz="86418"/>
  </p:normalViewPr>
  <p:slideViewPr>
    <p:cSldViewPr snapToGrid="0">
      <p:cViewPr varScale="1">
        <p:scale>
          <a:sx n="40" d="100"/>
          <a:sy n="40" d="100"/>
        </p:scale>
        <p:origin x="240" y="11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B412C7A-D531-C74E-82BE-6B8688B04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60D19A-8098-024F-929B-B4720B64B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B9727A-E83B-F647-A7B8-450A08E9B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80DD-1D71-A94C-8C4C-E707B0DCF1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A07E6FB7-6B51-4AE5-9632-92CCA6E68441}" type="datetimeFigureOut">
              <a:rPr lang="it-IT" smtClean="0"/>
              <a:pPr/>
              <a:t>27/04/2022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272E558C-8E41-4FEE-890E-A613AB38C4E5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0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1pPr>
    <a:lvl2pPr marL="1088502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2pPr>
    <a:lvl3pPr marL="2177004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3pPr>
    <a:lvl4pPr marL="3265505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4pPr>
    <a:lvl5pPr marL="4354007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5pPr>
    <a:lvl6pPr marL="5442509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011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19512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8014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12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20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8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CFD09E4-720A-2641-9CE0-7CE3EB915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63315"/>
            <a:ext cx="6095531" cy="26413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B2605D-DFE8-234F-9FEB-63946B5B0002}"/>
              </a:ext>
            </a:extLst>
          </p:cNvPr>
          <p:cNvSpPr txBox="1"/>
          <p:nvPr userDrawn="1"/>
        </p:nvSpPr>
        <p:spPr>
          <a:xfrm>
            <a:off x="979089" y="12595766"/>
            <a:ext cx="527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noProof="0" dirty="0">
                <a:latin typeface="Lucida Sans" panose="020B0602030504020204" pitchFamily="34" charset="77"/>
              </a:rPr>
              <a:t>9 - 12 </a:t>
            </a:r>
            <a:r>
              <a:rPr lang="en-GB" sz="3200" noProof="0">
                <a:latin typeface="Lucida Sans" panose="020B0602030504020204" pitchFamily="34" charset="77"/>
              </a:rPr>
              <a:t>May 2022 </a:t>
            </a:r>
            <a:r>
              <a:rPr lang="en-GB" sz="3200" noProof="0" dirty="0">
                <a:latin typeface="Lucida Sans" panose="020B0602030504020204" pitchFamily="34" charset="77"/>
              </a:rPr>
              <a:t>| Online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87C2C-A87B-4E05-B8FC-02D7DF1016D9}"/>
              </a:ext>
            </a:extLst>
          </p:cNvPr>
          <p:cNvSpPr/>
          <p:nvPr userDrawn="1"/>
        </p:nvSpPr>
        <p:spPr>
          <a:xfrm>
            <a:off x="14878050" y="0"/>
            <a:ext cx="9504363" cy="13716000"/>
          </a:xfrm>
          <a:prstGeom prst="rect">
            <a:avLst/>
          </a:prstGeom>
          <a:solidFill>
            <a:srgbClr val="153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921257E-194C-4713-9108-E48DCE331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-11272" r="57414" b="11272"/>
          <a:stretch/>
        </p:blipFill>
        <p:spPr>
          <a:xfrm>
            <a:off x="22390373" y="-1207417"/>
            <a:ext cx="1992039" cy="494121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C90BA1-12AE-4794-BC10-99058CEA3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7"/>
          <a:stretch/>
        </p:blipFill>
        <p:spPr>
          <a:xfrm>
            <a:off x="21457574" y="11734800"/>
            <a:ext cx="326104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E905DFB9-76D6-DE49-A96A-02B0BA36DC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1382" y="3886200"/>
            <a:ext cx="20948645" cy="78105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Possibly use short text, Lucida Sans 36px </a:t>
            </a:r>
          </a:p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</a:t>
            </a:r>
            <a:r>
              <a:rPr lang="en-GB" noProof="0" dirty="0" err="1"/>
              <a:t>dolore</a:t>
            </a:r>
            <a:r>
              <a:rPr lang="en-GB" noProof="0" dirty="0"/>
              <a:t> magna </a:t>
            </a:r>
            <a:r>
              <a:rPr lang="en-GB" noProof="0" dirty="0" err="1"/>
              <a:t>aliqua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porttitor</a:t>
            </a:r>
            <a:r>
              <a:rPr lang="en-GB" noProof="0" dirty="0"/>
              <a:t> </a:t>
            </a:r>
            <a:r>
              <a:rPr lang="en-GB" noProof="0" dirty="0" err="1"/>
              <a:t>massa</a:t>
            </a:r>
            <a:r>
              <a:rPr lang="en-GB" noProof="0" dirty="0"/>
              <a:t> id </a:t>
            </a:r>
            <a:r>
              <a:rPr lang="en-GB" noProof="0" dirty="0" err="1"/>
              <a:t>neque</a:t>
            </a:r>
            <a:r>
              <a:rPr lang="en-GB" noProof="0" dirty="0"/>
              <a:t> </a:t>
            </a:r>
            <a:r>
              <a:rPr lang="en-GB" noProof="0" dirty="0" err="1"/>
              <a:t>aliquam</a:t>
            </a:r>
            <a:r>
              <a:rPr lang="en-GB" noProof="0" dirty="0"/>
              <a:t> </a:t>
            </a:r>
            <a:r>
              <a:rPr lang="en-GB" noProof="0" dirty="0" err="1"/>
              <a:t>vestibulum</a:t>
            </a:r>
            <a:r>
              <a:rPr lang="en-GB" noProof="0" dirty="0"/>
              <a:t> </a:t>
            </a:r>
            <a:r>
              <a:rPr lang="en-GB" noProof="0" dirty="0" err="1"/>
              <a:t>morbi</a:t>
            </a:r>
            <a:r>
              <a:rPr lang="en-GB" noProof="0" dirty="0"/>
              <a:t>. Gravida in </a:t>
            </a:r>
            <a:r>
              <a:rPr lang="en-GB" noProof="0" dirty="0" err="1"/>
              <a:t>fermentum</a:t>
            </a:r>
            <a:r>
              <a:rPr lang="en-GB" noProof="0" dirty="0"/>
              <a:t> et </a:t>
            </a:r>
            <a:r>
              <a:rPr lang="en-GB" noProof="0" dirty="0" err="1"/>
              <a:t>sollicitudin</a:t>
            </a:r>
            <a:r>
              <a:rPr lang="en-GB" noProof="0" dirty="0"/>
              <a:t> ac </a:t>
            </a:r>
            <a:r>
              <a:rPr lang="en-GB" noProof="0" dirty="0" err="1"/>
              <a:t>orci</a:t>
            </a:r>
            <a:r>
              <a:rPr lang="en-GB" noProof="0" dirty="0"/>
              <a:t>. Id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non.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turpis</a:t>
            </a:r>
            <a:r>
              <a:rPr lang="en-GB" noProof="0" dirty="0"/>
              <a:t> in </a:t>
            </a:r>
            <a:r>
              <a:rPr lang="en-GB" noProof="0" dirty="0" err="1"/>
              <a:t>eu</a:t>
            </a:r>
            <a:r>
              <a:rPr lang="en-GB" noProof="0" dirty="0"/>
              <a:t> mi </a:t>
            </a:r>
            <a:r>
              <a:rPr lang="en-GB" noProof="0" dirty="0" err="1"/>
              <a:t>bibendum</a:t>
            </a:r>
            <a:r>
              <a:rPr lang="en-GB" noProof="0" dirty="0"/>
              <a:t> </a:t>
            </a:r>
            <a:r>
              <a:rPr lang="en-GB" noProof="0" dirty="0" err="1"/>
              <a:t>neque</a:t>
            </a:r>
            <a:r>
              <a:rPr lang="en-GB" noProof="0" dirty="0"/>
              <a:t> </a:t>
            </a:r>
            <a:r>
              <a:rPr lang="en-GB" noProof="0" dirty="0" err="1"/>
              <a:t>egestas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. </a:t>
            </a:r>
            <a:r>
              <a:rPr lang="en-GB" noProof="0" dirty="0" err="1"/>
              <a:t>Arcu</a:t>
            </a:r>
            <a:r>
              <a:rPr lang="en-GB" noProof="0" dirty="0"/>
              <a:t> ac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convallis </a:t>
            </a:r>
            <a:r>
              <a:rPr lang="en-GB" noProof="0" dirty="0" err="1"/>
              <a:t>aenean</a:t>
            </a:r>
            <a:r>
              <a:rPr lang="en-GB" noProof="0" dirty="0"/>
              <a:t> et </a:t>
            </a:r>
            <a:r>
              <a:rPr lang="en-GB" noProof="0" dirty="0" err="1"/>
              <a:t>tortor</a:t>
            </a:r>
            <a:r>
              <a:rPr lang="en-GB" noProof="0" dirty="0"/>
              <a:t> at </a:t>
            </a:r>
            <a:r>
              <a:rPr lang="en-GB" noProof="0" dirty="0" err="1"/>
              <a:t>risus</a:t>
            </a:r>
            <a:r>
              <a:rPr lang="en-GB" noProof="0" dirty="0"/>
              <a:t>.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duis</a:t>
            </a:r>
            <a:r>
              <a:rPr lang="en-GB" noProof="0" dirty="0"/>
              <a:t> </a:t>
            </a:r>
            <a:r>
              <a:rPr lang="en-GB" noProof="0" dirty="0" err="1"/>
              <a:t>tristique</a:t>
            </a:r>
            <a:r>
              <a:rPr lang="en-GB" noProof="0" dirty="0"/>
              <a:t> </a:t>
            </a:r>
            <a:r>
              <a:rPr lang="en-GB" noProof="0" dirty="0" err="1"/>
              <a:t>sollicitudin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. </a:t>
            </a:r>
            <a:r>
              <a:rPr lang="en-GB" noProof="0" dirty="0" err="1"/>
              <a:t>Fringilla</a:t>
            </a:r>
            <a:r>
              <a:rPr lang="en-GB" noProof="0" dirty="0"/>
              <a:t> </a:t>
            </a:r>
            <a:r>
              <a:rPr lang="en-GB" noProof="0" dirty="0" err="1"/>
              <a:t>phasellus</a:t>
            </a:r>
            <a:r>
              <a:rPr lang="en-GB" noProof="0" dirty="0"/>
              <a:t>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scelerisque</a:t>
            </a:r>
            <a:r>
              <a:rPr lang="en-GB" noProof="0" dirty="0"/>
              <a:t> </a:t>
            </a:r>
            <a:r>
              <a:rPr lang="en-GB" noProof="0" dirty="0" err="1"/>
              <a:t>eleifend</a:t>
            </a:r>
            <a:r>
              <a:rPr lang="en-GB" noProof="0" dirty="0"/>
              <a:t> </a:t>
            </a:r>
            <a:r>
              <a:rPr lang="en-GB" noProof="0" dirty="0" err="1"/>
              <a:t>donec</a:t>
            </a:r>
            <a:r>
              <a:rPr lang="en-GB" noProof="0" dirty="0"/>
              <a:t> </a:t>
            </a:r>
            <a:r>
              <a:rPr lang="en-GB" noProof="0" dirty="0" err="1"/>
              <a:t>pretium</a:t>
            </a:r>
            <a:r>
              <a:rPr lang="en-GB" noProof="0" dirty="0"/>
              <a:t>.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2" name="Segnaposto numero diapositiva 21">
            <a:extLst>
              <a:ext uri="{FF2B5EF4-FFF2-40B4-BE49-F238E27FC236}">
                <a16:creationId xmlns:a16="http://schemas.microsoft.com/office/drawing/2014/main" id="{0D797585-62B6-A942-928E-7435A99FC7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21951949" y="12386611"/>
            <a:ext cx="788077" cy="523220"/>
          </a:xfrm>
        </p:spPr>
        <p:txBody>
          <a:bodyPr wrap="none">
            <a:spAutoFit/>
          </a:bodyPr>
          <a:lstStyle>
            <a:lvl1pPr algn="r">
              <a:defRPr sz="2800">
                <a:solidFill>
                  <a:srgbClr val="003DA3"/>
                </a:solidFill>
                <a:latin typeface="Lucida Sans" panose="020B0602030504020204" pitchFamily="34" charset="77"/>
              </a:defRPr>
            </a:lvl1pPr>
          </a:lstStyle>
          <a:p>
            <a:fld id="{15EB6BF9-5A99-4C38-971C-A17D65EB0EE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Segnaposto testo 25">
            <a:extLst>
              <a:ext uri="{FF2B5EF4-FFF2-40B4-BE49-F238E27FC236}">
                <a16:creationId xmlns:a16="http://schemas.microsoft.com/office/drawing/2014/main" id="{0B0D68E4-1953-5C4E-9EAF-C594F10CB4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1382" y="2220325"/>
            <a:ext cx="20948645" cy="101873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153F9D"/>
                </a:solidFill>
                <a:latin typeface="Lucida Sans" panose="020B0602030504020204" pitchFamily="34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PRESENTATION TITLE – Lucida Sans 48px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EC78A98-B76A-A446-BB34-AC430C8E3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6285" y="139611"/>
            <a:ext cx="4221015" cy="1828336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9AE078E4-BB1F-454B-B4ED-B57BF8256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221" y="12579048"/>
            <a:ext cx="1020799" cy="102079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416BD84-3E5B-4AFC-AEBC-A2030E2B0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263" y="12493833"/>
            <a:ext cx="1075978" cy="10759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7B65216-A6F5-42ED-92A4-C02404BC28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597" y="12493833"/>
            <a:ext cx="1020799" cy="107597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274C4DA0-B4F3-4B6C-BAE2-56A48F2F69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9373" y="12358123"/>
            <a:ext cx="1075978" cy="1075978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D19AD2D1-BC2F-4AA2-BAC8-7CA4A8AAB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3747" y="12729358"/>
            <a:ext cx="1020799" cy="102079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BFF9C5B-7CFE-4822-A1D1-389C2E2AC5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1" y="12551460"/>
            <a:ext cx="1020799" cy="107597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CF009DA-3A09-44C6-8844-8C21643F3F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9" y="12606835"/>
            <a:ext cx="1001559" cy="10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106244-14A2-4CBB-846F-0585DE4E53F5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153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91E7766-1DB3-544E-9313-0A200681D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435" y="7930765"/>
            <a:ext cx="5591542" cy="242198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59E8B4-CBF9-1C41-863D-10DA61878837}"/>
              </a:ext>
            </a:extLst>
          </p:cNvPr>
          <p:cNvSpPr txBox="1"/>
          <p:nvPr userDrawn="1"/>
        </p:nvSpPr>
        <p:spPr>
          <a:xfrm>
            <a:off x="10617699" y="11142045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noProof="0" dirty="0">
                <a:solidFill>
                  <a:schemeClr val="bg1"/>
                </a:solidFill>
                <a:latin typeface="Lucida Sans" panose="020B0602030504020204" pitchFamily="34" charset="77"/>
              </a:rPr>
              <a:t>eubce.com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77C498-86D1-8A41-A22B-9AC516EA1150}"/>
              </a:ext>
            </a:extLst>
          </p:cNvPr>
          <p:cNvSpPr txBox="1"/>
          <p:nvPr userDrawn="1"/>
        </p:nvSpPr>
        <p:spPr>
          <a:xfrm>
            <a:off x="9160531" y="5818027"/>
            <a:ext cx="6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noProof="0" dirty="0">
                <a:solidFill>
                  <a:schemeClr val="bg1"/>
                </a:solidFill>
                <a:latin typeface="Lucida Sans" panose="020B0602030504020204" pitchFamily="34" charset="77"/>
              </a:rPr>
              <a:t>Thank you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7BB7A9B-7741-4694-A113-96887C288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12" y="662800"/>
            <a:ext cx="2505692" cy="250569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2A18390-AB98-4389-84FD-7E54B6D2B3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938" y="0"/>
            <a:ext cx="2325757" cy="232575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BE2F860-ABC5-48D3-AB44-4F296B6DA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885" y="176438"/>
            <a:ext cx="2599414" cy="273992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A8B55D9-13C1-43B7-A26D-EE0B94943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6020" y="176438"/>
            <a:ext cx="2350028" cy="235002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793BBA6-9B2E-41EA-8888-813D22503CE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0"/>
            <a:ext cx="2564296" cy="2702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A145A-C144-40E0-8FFD-D603F44FCC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0200" y="434200"/>
            <a:ext cx="2172548" cy="2172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21D7CB-BFF2-4ABA-9BBC-AF54F88AB3F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8557" y="434200"/>
            <a:ext cx="1355496" cy="16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gli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92774"/>
                </a:solidFill>
              </a:defRPr>
            </a:lvl1pPr>
          </a:lstStyle>
          <a:p>
            <a:r>
              <a:rPr lang="en-GB" noProof="0" dirty="0"/>
              <a:t>10/03/2021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92774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92774"/>
                </a:solidFill>
              </a:defRPr>
            </a:lvl1pPr>
          </a:lstStyle>
          <a:p>
            <a:fld id="{15EB6BF9-5A99-4C38-971C-A17D65EB0EE8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09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rgbClr val="092774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353FF5-636C-EA4F-A518-02C70BC92C6B}"/>
              </a:ext>
            </a:extLst>
          </p:cNvPr>
          <p:cNvSpPr txBox="1"/>
          <p:nvPr/>
        </p:nvSpPr>
        <p:spPr>
          <a:xfrm>
            <a:off x="1757386" y="1332934"/>
            <a:ext cx="7749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153F9D"/>
                </a:solidFill>
                <a:latin typeface="Lucida Sans" panose="020B0602030504020204" pitchFamily="34" charset="77"/>
              </a:rPr>
              <a:t>Name of your</a:t>
            </a:r>
          </a:p>
          <a:p>
            <a:r>
              <a:rPr lang="en-GB" sz="8800" dirty="0">
                <a:solidFill>
                  <a:srgbClr val="153F9D"/>
                </a:solidFill>
                <a:latin typeface="Lucida Sans" panose="020B0602030504020204" pitchFamily="34" charset="77"/>
              </a:rPr>
              <a:t>presentation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9B473B-E71B-1641-8D5C-D2731AA981DD}"/>
              </a:ext>
            </a:extLst>
          </p:cNvPr>
          <p:cNvSpPr txBox="1"/>
          <p:nvPr/>
        </p:nvSpPr>
        <p:spPr>
          <a:xfrm>
            <a:off x="1757386" y="6705945"/>
            <a:ext cx="65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Lucida Sans" panose="020B0602030504020204" pitchFamily="34" charset="77"/>
              </a:rPr>
              <a:t>www.nameofyourcompany.org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296075-49ED-2045-B946-D3C109B7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86" y="4419139"/>
            <a:ext cx="2751442" cy="20143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C70D46-0FBC-D547-BDAC-4295015B8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993" y="1630609"/>
            <a:ext cx="11725420" cy="10232528"/>
          </a:xfrm>
          <a:prstGeom prst="rect">
            <a:avLst/>
          </a:prstGeom>
        </p:spPr>
      </p:pic>
      <p:sp>
        <p:nvSpPr>
          <p:cNvPr id="12" name="CasellaDiTesto 7">
            <a:extLst>
              <a:ext uri="{FF2B5EF4-FFF2-40B4-BE49-F238E27FC236}">
                <a16:creationId xmlns:a16="http://schemas.microsoft.com/office/drawing/2014/main" id="{4C283B3F-E843-4525-9B57-E2EA0937644F}"/>
              </a:ext>
            </a:extLst>
          </p:cNvPr>
          <p:cNvSpPr txBox="1"/>
          <p:nvPr/>
        </p:nvSpPr>
        <p:spPr>
          <a:xfrm>
            <a:off x="1757386" y="8023932"/>
            <a:ext cx="9968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53F9D"/>
                </a:solidFill>
                <a:latin typeface="Lucida Sans" panose="020B0602030504020204" pitchFamily="34" charset="77"/>
              </a:rPr>
              <a:t>N</a:t>
            </a:r>
            <a:r>
              <a:rPr lang="en-GB" sz="4000" dirty="0" err="1">
                <a:solidFill>
                  <a:srgbClr val="153F9D"/>
                </a:solidFill>
                <a:latin typeface="Lucida Sans" panose="020B0602030504020204" pitchFamily="34" charset="77"/>
              </a:rPr>
              <a:t>ame</a:t>
            </a:r>
            <a:br>
              <a:rPr lang="en-GB" sz="4000" dirty="0">
                <a:solidFill>
                  <a:srgbClr val="153F9D"/>
                </a:solidFill>
                <a:latin typeface="Lucida Sans" panose="020B0602030504020204" pitchFamily="34" charset="77"/>
              </a:rPr>
            </a:br>
            <a:r>
              <a:rPr lang="en-GB" sz="4000" dirty="0">
                <a:solidFill>
                  <a:srgbClr val="153F9D"/>
                </a:solidFill>
                <a:latin typeface="Lucida Sans" panose="020B0602030504020204" pitchFamily="34" charset="77"/>
              </a:rPr>
              <a:t>Surname</a:t>
            </a:r>
          </a:p>
        </p:txBody>
      </p:sp>
    </p:spTree>
    <p:extLst>
      <p:ext uri="{BB962C8B-B14F-4D97-AF65-F5344CB8AC3E}">
        <p14:creationId xmlns:p14="http://schemas.microsoft.com/office/powerpoint/2010/main" val="124657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1382" y="4038600"/>
            <a:ext cx="20948645" cy="77343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>
          <a:xfrm flipH="1">
            <a:off x="22327734" y="12386611"/>
            <a:ext cx="412292" cy="523220"/>
          </a:xfrm>
        </p:spPr>
        <p:txBody>
          <a:bodyPr/>
          <a:lstStyle/>
          <a:p>
            <a:fld id="{15EB6BF9-5A99-4C38-971C-A17D65EB0E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40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4">
      <a:dk1>
        <a:srgbClr val="092774"/>
      </a:dk1>
      <a:lt1>
        <a:srgbClr val="FFFFFF"/>
      </a:lt1>
      <a:dk2>
        <a:srgbClr val="153E9C"/>
      </a:dk2>
      <a:lt2>
        <a:srgbClr val="E7E6E6"/>
      </a:lt2>
      <a:accent1>
        <a:srgbClr val="469E98"/>
      </a:accent1>
      <a:accent2>
        <a:srgbClr val="EBB83E"/>
      </a:accent2>
      <a:accent3>
        <a:srgbClr val="EBB83E"/>
      </a:accent3>
      <a:accent4>
        <a:srgbClr val="EBB83E"/>
      </a:accent4>
      <a:accent5>
        <a:srgbClr val="0A2674"/>
      </a:accent5>
      <a:accent6>
        <a:srgbClr val="469D98"/>
      </a:accent6>
      <a:hlink>
        <a:srgbClr val="469D98"/>
      </a:hlink>
      <a:folHlink>
        <a:srgbClr val="ECB83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</TotalTime>
  <Words>17</Words>
  <Application>Microsoft Office PowerPoint</Application>
  <PresentationFormat>Custom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Lucida Sans</vt:lpstr>
      <vt:lpstr>Tema di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Marielena Rago</cp:lastModifiedBy>
  <cp:revision>95</cp:revision>
  <cp:lastPrinted>2019-01-10T09:25:25Z</cp:lastPrinted>
  <dcterms:created xsi:type="dcterms:W3CDTF">2018-05-29T15:33:02Z</dcterms:created>
  <dcterms:modified xsi:type="dcterms:W3CDTF">2022-04-27T09:03:30Z</dcterms:modified>
</cp:coreProperties>
</file>